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300" r:id="rId4"/>
    <p:sldId id="297" r:id="rId5"/>
    <p:sldId id="299" r:id="rId6"/>
    <p:sldId id="29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FDE"/>
    <a:srgbClr val="8E3334"/>
    <a:srgbClr val="F9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9320-7143-47E0-8372-536410A35525}" v="1517" dt="2024-02-25T13:52:32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s, Cedric" userId="5591db99-3fe2-4c59-bc66-1a3a7418f449" providerId="ADAL" clId="{EE6D9320-7143-47E0-8372-536410A35525}"/>
    <pc:docChg chg="undo custSel addSld delSld modSld">
      <pc:chgData name="Stevens, Cedric" userId="5591db99-3fe2-4c59-bc66-1a3a7418f449" providerId="ADAL" clId="{EE6D9320-7143-47E0-8372-536410A35525}" dt="2024-02-25T13:52:32.681" v="3243" actId="2710"/>
      <pc:docMkLst>
        <pc:docMk/>
      </pc:docMkLst>
      <pc:sldChg chg="modSp mod">
        <pc:chgData name="Stevens, Cedric" userId="5591db99-3fe2-4c59-bc66-1a3a7418f449" providerId="ADAL" clId="{EE6D9320-7143-47E0-8372-536410A35525}" dt="2024-02-20T07:10:16.547" v="71" actId="20577"/>
        <pc:sldMkLst>
          <pc:docMk/>
          <pc:sldMk cId="2782613503" sldId="256"/>
        </pc:sldMkLst>
        <pc:spChg chg="mod">
          <ac:chgData name="Stevens, Cedric" userId="5591db99-3fe2-4c59-bc66-1a3a7418f449" providerId="ADAL" clId="{EE6D9320-7143-47E0-8372-536410A35525}" dt="2024-02-20T07:10:16.547" v="71" actId="20577"/>
          <ac:spMkLst>
            <pc:docMk/>
            <pc:sldMk cId="2782613503" sldId="256"/>
            <ac:spMk id="4" creationId="{00000000-0000-0000-0000-000000000000}"/>
          </ac:spMkLst>
        </pc:spChg>
      </pc:sldChg>
      <pc:sldChg chg="modSp mod modTransition setBg modAnim">
        <pc:chgData name="Stevens, Cedric" userId="5591db99-3fe2-4c59-bc66-1a3a7418f449" providerId="ADAL" clId="{EE6D9320-7143-47E0-8372-536410A35525}" dt="2024-02-25T12:05:31.113" v="2025" actId="14838"/>
        <pc:sldMkLst>
          <pc:docMk/>
          <pc:sldMk cId="901744919" sldId="261"/>
        </pc:sldMkLst>
        <pc:spChg chg="mod">
          <ac:chgData name="Stevens, Cedric" userId="5591db99-3fe2-4c59-bc66-1a3a7418f449" providerId="ADAL" clId="{EE6D9320-7143-47E0-8372-536410A35525}" dt="2024-02-25T12:05:31.113" v="2025" actId="14838"/>
          <ac:spMkLst>
            <pc:docMk/>
            <pc:sldMk cId="901744919" sldId="261"/>
            <ac:spMk id="8" creationId="{00000000-0000-0000-0000-000000000000}"/>
          </ac:spMkLst>
        </pc:spChg>
      </pc:sldChg>
      <pc:sldChg chg="modSp del mod">
        <pc:chgData name="Stevens, Cedric" userId="5591db99-3fe2-4c59-bc66-1a3a7418f449" providerId="ADAL" clId="{EE6D9320-7143-47E0-8372-536410A35525}" dt="2024-02-25T11:03:13.111" v="807" actId="47"/>
        <pc:sldMkLst>
          <pc:docMk/>
          <pc:sldMk cId="1740761853" sldId="262"/>
        </pc:sldMkLst>
        <pc:spChg chg="mod">
          <ac:chgData name="Stevens, Cedric" userId="5591db99-3fe2-4c59-bc66-1a3a7418f449" providerId="ADAL" clId="{EE6D9320-7143-47E0-8372-536410A35525}" dt="2024-02-20T07:20:09.732" v="82" actId="20577"/>
          <ac:spMkLst>
            <pc:docMk/>
            <pc:sldMk cId="1740761853" sldId="262"/>
            <ac:spMk id="2" creationId="{00000000-0000-0000-0000-000000000000}"/>
          </ac:spMkLst>
        </pc:spChg>
        <pc:spChg chg="mod">
          <ac:chgData name="Stevens, Cedric" userId="5591db99-3fe2-4c59-bc66-1a3a7418f449" providerId="ADAL" clId="{EE6D9320-7143-47E0-8372-536410A35525}" dt="2024-02-20T07:22:22.455" v="89" actId="2710"/>
          <ac:spMkLst>
            <pc:docMk/>
            <pc:sldMk cId="1740761853" sldId="262"/>
            <ac:spMk id="5" creationId="{F93B6C4F-6988-6D19-3CAF-93A74D141672}"/>
          </ac:spMkLst>
        </pc:spChg>
      </pc:sldChg>
      <pc:sldChg chg="modSp mod modTransition modAnim">
        <pc:chgData name="Stevens, Cedric" userId="5591db99-3fe2-4c59-bc66-1a3a7418f449" providerId="ADAL" clId="{EE6D9320-7143-47E0-8372-536410A35525}" dt="2024-02-25T13:13:56.226" v="2848" actId="2710"/>
        <pc:sldMkLst>
          <pc:docMk/>
          <pc:sldMk cId="2376442466" sldId="263"/>
        </pc:sldMkLst>
        <pc:spChg chg="mod">
          <ac:chgData name="Stevens, Cedric" userId="5591db99-3fe2-4c59-bc66-1a3a7418f449" providerId="ADAL" clId="{EE6D9320-7143-47E0-8372-536410A35525}" dt="2024-02-25T13:09:19.552" v="2409" actId="20577"/>
          <ac:spMkLst>
            <pc:docMk/>
            <pc:sldMk cId="2376442466" sldId="263"/>
            <ac:spMk id="2" creationId="{E09C16EC-4336-BDB6-9F21-3F5DBC9EA3AA}"/>
          </ac:spMkLst>
        </pc:spChg>
        <pc:spChg chg="mod">
          <ac:chgData name="Stevens, Cedric" userId="5591db99-3fe2-4c59-bc66-1a3a7418f449" providerId="ADAL" clId="{EE6D9320-7143-47E0-8372-536410A35525}" dt="2024-02-25T13:13:56.226" v="2848" actId="2710"/>
          <ac:spMkLst>
            <pc:docMk/>
            <pc:sldMk cId="2376442466" sldId="263"/>
            <ac:spMk id="5" creationId="{A60AC3EE-FEB6-5589-80E7-44ECEC1C4811}"/>
          </ac:spMkLst>
        </pc:spChg>
      </pc:sldChg>
      <pc:sldChg chg="del">
        <pc:chgData name="Stevens, Cedric" userId="5591db99-3fe2-4c59-bc66-1a3a7418f449" providerId="ADAL" clId="{EE6D9320-7143-47E0-8372-536410A35525}" dt="2024-02-25T11:06:45.314" v="1637" actId="47"/>
        <pc:sldMkLst>
          <pc:docMk/>
          <pc:sldMk cId="2234143746" sldId="277"/>
        </pc:sldMkLst>
      </pc:sldChg>
      <pc:sldChg chg="del">
        <pc:chgData name="Stevens, Cedric" userId="5591db99-3fe2-4c59-bc66-1a3a7418f449" providerId="ADAL" clId="{EE6D9320-7143-47E0-8372-536410A35525}" dt="2024-02-25T11:06:46.913" v="1638" actId="47"/>
        <pc:sldMkLst>
          <pc:docMk/>
          <pc:sldMk cId="1875587306" sldId="278"/>
        </pc:sldMkLst>
      </pc:sldChg>
      <pc:sldChg chg="del">
        <pc:chgData name="Stevens, Cedric" userId="5591db99-3fe2-4c59-bc66-1a3a7418f449" providerId="ADAL" clId="{EE6D9320-7143-47E0-8372-536410A35525}" dt="2024-02-25T11:06:38.536" v="1634" actId="47"/>
        <pc:sldMkLst>
          <pc:docMk/>
          <pc:sldMk cId="1006166136" sldId="291"/>
        </pc:sldMkLst>
      </pc:sldChg>
      <pc:sldChg chg="del">
        <pc:chgData name="Stevens, Cedric" userId="5591db99-3fe2-4c59-bc66-1a3a7418f449" providerId="ADAL" clId="{EE6D9320-7143-47E0-8372-536410A35525}" dt="2024-02-25T11:06:40.759" v="1635" actId="47"/>
        <pc:sldMkLst>
          <pc:docMk/>
          <pc:sldMk cId="2342248388" sldId="293"/>
        </pc:sldMkLst>
      </pc:sldChg>
      <pc:sldChg chg="del">
        <pc:chgData name="Stevens, Cedric" userId="5591db99-3fe2-4c59-bc66-1a3a7418f449" providerId="ADAL" clId="{EE6D9320-7143-47E0-8372-536410A35525}" dt="2024-02-25T11:06:43.582" v="1636" actId="47"/>
        <pc:sldMkLst>
          <pc:docMk/>
          <pc:sldMk cId="1802797522" sldId="296"/>
        </pc:sldMkLst>
      </pc:sldChg>
      <pc:sldChg chg="modSp add mod modTransition modAnim">
        <pc:chgData name="Stevens, Cedric" userId="5591db99-3fe2-4c59-bc66-1a3a7418f449" providerId="ADAL" clId="{EE6D9320-7143-47E0-8372-536410A35525}" dt="2024-02-25T13:36:29.127" v="3155" actId="20577"/>
        <pc:sldMkLst>
          <pc:docMk/>
          <pc:sldMk cId="4270248869" sldId="297"/>
        </pc:sldMkLst>
        <pc:spChg chg="mod">
          <ac:chgData name="Stevens, Cedric" userId="5591db99-3fe2-4c59-bc66-1a3a7418f449" providerId="ADAL" clId="{EE6D9320-7143-47E0-8372-536410A35525}" dt="2024-02-25T12:51:30.447" v="2276" actId="20577"/>
          <ac:spMkLst>
            <pc:docMk/>
            <pc:sldMk cId="4270248869" sldId="297"/>
            <ac:spMk id="2" creationId="{F7BD1A2F-FC48-E6CA-C66A-4CBC34BC5706}"/>
          </ac:spMkLst>
        </pc:spChg>
        <pc:spChg chg="mod">
          <ac:chgData name="Stevens, Cedric" userId="5591db99-3fe2-4c59-bc66-1a3a7418f449" providerId="ADAL" clId="{EE6D9320-7143-47E0-8372-536410A35525}" dt="2024-02-25T13:36:29.127" v="3155" actId="20577"/>
          <ac:spMkLst>
            <pc:docMk/>
            <pc:sldMk cId="4270248869" sldId="297"/>
            <ac:spMk id="5" creationId="{041A3164-2C63-3720-1E30-F1568C25BC2B}"/>
          </ac:spMkLst>
        </pc:spChg>
      </pc:sldChg>
      <pc:sldChg chg="modSp add mod modTransition modAnim">
        <pc:chgData name="Stevens, Cedric" userId="5591db99-3fe2-4c59-bc66-1a3a7418f449" providerId="ADAL" clId="{EE6D9320-7143-47E0-8372-536410A35525}" dt="2024-02-25T13:52:32.681" v="3243" actId="2710"/>
        <pc:sldMkLst>
          <pc:docMk/>
          <pc:sldMk cId="1580881118" sldId="298"/>
        </pc:sldMkLst>
        <pc:spChg chg="mod">
          <ac:chgData name="Stevens, Cedric" userId="5591db99-3fe2-4c59-bc66-1a3a7418f449" providerId="ADAL" clId="{EE6D9320-7143-47E0-8372-536410A35525}" dt="2024-02-25T11:05:34.332" v="1502" actId="20577"/>
          <ac:spMkLst>
            <pc:docMk/>
            <pc:sldMk cId="1580881118" sldId="298"/>
            <ac:spMk id="2" creationId="{11C72B7D-A9DF-13B2-AFE0-351C82A9D7F6}"/>
          </ac:spMkLst>
        </pc:spChg>
        <pc:spChg chg="mod">
          <ac:chgData name="Stevens, Cedric" userId="5591db99-3fe2-4c59-bc66-1a3a7418f449" providerId="ADAL" clId="{EE6D9320-7143-47E0-8372-536410A35525}" dt="2024-02-25T13:52:32.681" v="3243" actId="2710"/>
          <ac:spMkLst>
            <pc:docMk/>
            <pc:sldMk cId="1580881118" sldId="298"/>
            <ac:spMk id="5" creationId="{12CA0634-49CF-B38D-BC8A-8C72B0C477BB}"/>
          </ac:spMkLst>
        </pc:spChg>
      </pc:sldChg>
      <pc:sldChg chg="modSp add mod">
        <pc:chgData name="Stevens, Cedric" userId="5591db99-3fe2-4c59-bc66-1a3a7418f449" providerId="ADAL" clId="{EE6D9320-7143-47E0-8372-536410A35525}" dt="2024-02-25T13:40:26.557" v="3163" actId="20577"/>
        <pc:sldMkLst>
          <pc:docMk/>
          <pc:sldMk cId="4019139106" sldId="299"/>
        </pc:sldMkLst>
        <pc:spChg chg="mod">
          <ac:chgData name="Stevens, Cedric" userId="5591db99-3fe2-4c59-bc66-1a3a7418f449" providerId="ADAL" clId="{EE6D9320-7143-47E0-8372-536410A35525}" dt="2024-02-25T13:11:05.327" v="2749" actId="20577"/>
          <ac:spMkLst>
            <pc:docMk/>
            <pc:sldMk cId="4019139106" sldId="299"/>
            <ac:spMk id="2" creationId="{DF51CF3B-CA6C-1EF2-AD88-8ADB6AD77636}"/>
          </ac:spMkLst>
        </pc:spChg>
        <pc:spChg chg="mod">
          <ac:chgData name="Stevens, Cedric" userId="5591db99-3fe2-4c59-bc66-1a3a7418f449" providerId="ADAL" clId="{EE6D9320-7143-47E0-8372-536410A35525}" dt="2024-02-25T13:40:26.557" v="3163" actId="20577"/>
          <ac:spMkLst>
            <pc:docMk/>
            <pc:sldMk cId="4019139106" sldId="299"/>
            <ac:spMk id="5" creationId="{698459CD-8C4A-EAA6-DEB0-DE4F38DBB782}"/>
          </ac:spMkLst>
        </pc:spChg>
      </pc:sldChg>
      <pc:sldChg chg="add">
        <pc:chgData name="Stevens, Cedric" userId="5591db99-3fe2-4c59-bc66-1a3a7418f449" providerId="ADAL" clId="{EE6D9320-7143-47E0-8372-536410A35525}" dt="2024-02-25T13:09:10.293" v="2388" actId="2890"/>
        <pc:sldMkLst>
          <pc:docMk/>
          <pc:sldMk cId="984243182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CB013-4612-4A55-AE41-382F0B36283D}" type="datetimeFigureOut">
              <a:rPr lang="en-ZA" smtClean="0"/>
              <a:t>2024/02/26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C80CC-6D47-4B60-BEB3-D5937D66DD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9924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438AF-B6AA-4420-929B-C52A47EC316C}" type="datetimeFigureOut">
              <a:rPr lang="en-ZA" smtClean="0"/>
              <a:t>2024/02/26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A08FC-68EB-4176-9E92-9F52F45C7C9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705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96"/>
            <a:ext cx="9143998" cy="6845806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8650" y="4656695"/>
            <a:ext cx="7886700" cy="1369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418FDE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28650" y="6190525"/>
            <a:ext cx="7886700" cy="61993"/>
          </a:xfrm>
          <a:prstGeom prst="rect">
            <a:avLst/>
          </a:prstGeom>
          <a:solidFill>
            <a:srgbClr val="418FD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8E3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6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7525"/>
            <a:ext cx="7886700" cy="4300152"/>
          </a:xfrm>
        </p:spPr>
        <p:txBody>
          <a:bodyPr/>
          <a:lstStyle>
            <a:lvl1pPr marL="0" indent="0">
              <a:buNone/>
              <a:defRPr sz="1800" b="1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50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14262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14262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052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159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482811"/>
            <a:ext cx="4629150" cy="437824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82811"/>
            <a:ext cx="2949178" cy="438617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35330" y="6298686"/>
            <a:ext cx="780020" cy="365125"/>
          </a:xfrm>
        </p:spPr>
        <p:txBody>
          <a:bodyPr/>
          <a:lstStyle/>
          <a:p>
            <a:fld id="{09A3CE84-851A-4F1D-868A-72B8DD7ED040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91191"/>
            <a:ext cx="7886700" cy="947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82811"/>
            <a:ext cx="4629150" cy="437824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82811"/>
            <a:ext cx="2949178" cy="43861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91191"/>
            <a:ext cx="7886700" cy="947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9144000" cy="684580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484098" y="2833816"/>
            <a:ext cx="6175804" cy="1526021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End</a:t>
            </a:r>
            <a:br>
              <a:rPr lang="en-US" dirty="0"/>
            </a:b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843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1191"/>
            <a:ext cx="7886700" cy="739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6908"/>
            <a:ext cx="7886700" cy="445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05778"/>
            <a:ext cx="796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F9BE00"/>
                </a:solidFill>
                <a:latin typeface="+mn-lt"/>
              </a:defRPr>
            </a:lvl1pPr>
          </a:lstStyle>
          <a:p>
            <a:fld id="{09A3CE84-851A-4F1D-868A-72B8DD7ED04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074828"/>
            <a:ext cx="8515350" cy="61571"/>
          </a:xfrm>
          <a:prstGeom prst="rect">
            <a:avLst/>
          </a:prstGeom>
          <a:solidFill>
            <a:srgbClr val="418FD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8E3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5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8" r:id="rId5"/>
    <p:sldLayoutId id="2147483669" r:id="rId6"/>
    <p:sldLayoutId id="214748367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418FDE"/>
          </a:solidFill>
          <a:latin typeface="Arial" panose="020B0604020202020204" pitchFamily="34" charset="0"/>
          <a:ea typeface="Open Sans Extrabold" panose="020B0906030804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Auditing and Logfile Reporting</a:t>
            </a:r>
          </a:p>
        </p:txBody>
      </p:sp>
    </p:spTree>
    <p:extLst>
      <p:ext uri="{BB962C8B-B14F-4D97-AF65-F5344CB8AC3E}">
        <p14:creationId xmlns:p14="http://schemas.microsoft.com/office/powerpoint/2010/main" val="278261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16EC-4336-BDB6-9F21-3F5DBC9E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851E5-C8FC-B757-652D-AE82E712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2</a:t>
            </a:fld>
            <a:endParaRPr lang="en-ZA" dirty="0"/>
          </a:p>
        </p:txBody>
      </p:sp>
      <p:pic>
        <p:nvPicPr>
          <p:cNvPr id="7" name="Graphic 6" descr="Work from home Wi-Fi outline">
            <a:hlinkClick r:id="rId2" action="ppaction://hlinksldjump"/>
            <a:extLst>
              <a:ext uri="{FF2B5EF4-FFF2-40B4-BE49-F238E27FC236}">
                <a16:creationId xmlns:a16="http://schemas.microsoft.com/office/drawing/2014/main" id="{64DC4069-EFCB-7FC0-0CF9-9C6D97BD5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692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0AC3EE-FEB6-5589-80E7-44ECEC1C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Problem Statement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The Conversation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Solution Considerations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UFH Approach</a:t>
            </a:r>
          </a:p>
        </p:txBody>
      </p:sp>
    </p:spTree>
    <p:extLst>
      <p:ext uri="{BB962C8B-B14F-4D97-AF65-F5344CB8AC3E}">
        <p14:creationId xmlns:p14="http://schemas.microsoft.com/office/powerpoint/2010/main" val="23764424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6D8D48-6310-242F-3185-9C5450749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8E87-C35F-C2FA-59F0-50FBBF8B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 Statement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43407-C8A1-4A70-7E65-51F9C4EC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3</a:t>
            </a:fld>
            <a:endParaRPr lang="en-ZA" dirty="0"/>
          </a:p>
        </p:txBody>
      </p:sp>
      <p:pic>
        <p:nvPicPr>
          <p:cNvPr id="7" name="Graphic 6" descr="Work from home Wi-Fi outline">
            <a:hlinkClick r:id="rId2" action="ppaction://hlinksldjump"/>
            <a:extLst>
              <a:ext uri="{FF2B5EF4-FFF2-40B4-BE49-F238E27FC236}">
                <a16:creationId xmlns:a16="http://schemas.microsoft.com/office/drawing/2014/main" id="{CDF1E467-B14A-6F78-3758-0A0DB3773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692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CC7EC-BD88-842A-A8C2-FB0443C0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the users have the correct authorized access to the relevant menu options; why would we need to have tools to monitor access or the use of the data?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Users are unfortunately abusing that “privilege” and cannot be trusted. There should be ways or means to track if information misuse occurs</a:t>
            </a:r>
          </a:p>
        </p:txBody>
      </p:sp>
    </p:spTree>
    <p:extLst>
      <p:ext uri="{BB962C8B-B14F-4D97-AF65-F5344CB8AC3E}">
        <p14:creationId xmlns:p14="http://schemas.microsoft.com/office/powerpoint/2010/main" val="984243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46C965-0CC7-92BE-E743-169E80BE8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1A2F-FC48-E6CA-C66A-4CBC34BC5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Conversation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06C71-0149-F788-FCA3-3F2930A1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4</a:t>
            </a:fld>
            <a:endParaRPr lang="en-ZA" dirty="0"/>
          </a:p>
        </p:txBody>
      </p:sp>
      <p:pic>
        <p:nvPicPr>
          <p:cNvPr id="7" name="Graphic 6" descr="Work from home Wi-Fi outline">
            <a:hlinkClick r:id="rId2" action="ppaction://hlinksldjump"/>
            <a:extLst>
              <a:ext uri="{FF2B5EF4-FFF2-40B4-BE49-F238E27FC236}">
                <a16:creationId xmlns:a16="http://schemas.microsoft.com/office/drawing/2014/main" id="{FAB67F1C-7ADA-817F-6AE3-0098329F5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692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1A3164-2C63-3720-1E30-F1568C25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Reports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Flag sensitive data elements</a:t>
            </a:r>
            <a:endParaRPr lang="en-US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Logfiles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to log specific “sensitive” fields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View/Query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access to sensitive data but allow other people to view the info or would utilize the info for the wrong reasons.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Credentials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Username and passwords shared by users.</a:t>
            </a:r>
            <a:endParaRPr lang="en-US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User</a:t>
            </a:r>
            <a:r>
              <a:rPr lang="en-US" sz="1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Access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The User, Post, Menu Option, Access Level relationship</a:t>
            </a:r>
            <a:endParaRPr lang="en-US" b="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baseline="0" dirty="0">
                <a:solidFill>
                  <a:srgbClr val="000000"/>
                </a:solidFill>
              </a:rPr>
              <a:t>Visualizing</a:t>
            </a:r>
            <a:r>
              <a:rPr lang="en-US" b="0" dirty="0">
                <a:solidFill>
                  <a:srgbClr val="000000"/>
                </a:solidFill>
              </a:rPr>
              <a:t> Processes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shows specific processes where the user could get an early alert or be made aware of ‘things’ that are out of the ordinary</a:t>
            </a:r>
            <a:endParaRPr lang="en-US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48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9249E-EE34-81FA-BA1F-BB69C5FBF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CF3B-CA6C-1EF2-AD88-8ADB6AD77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Considerations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F158B-A7F0-6D2B-BC37-2F535533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5</a:t>
            </a:fld>
            <a:endParaRPr lang="en-ZA" dirty="0"/>
          </a:p>
        </p:txBody>
      </p:sp>
      <p:pic>
        <p:nvPicPr>
          <p:cNvPr id="7" name="Graphic 6" descr="Work from home Wi-Fi outline">
            <a:hlinkClick r:id="rId2" action="ppaction://hlinksldjump"/>
            <a:extLst>
              <a:ext uri="{FF2B5EF4-FFF2-40B4-BE49-F238E27FC236}">
                <a16:creationId xmlns:a16="http://schemas.microsoft.com/office/drawing/2014/main" id="{B8B7D556-FF17-6432-28AC-AD9D9069C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692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459CD-8C4A-EAA6-DEB0-DE4F38DBB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evelopment in Integrator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ORACLE Fine Grained Auditing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Microsoft Active Directory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CaseWare IDEA</a:t>
            </a:r>
          </a:p>
        </p:txBody>
      </p:sp>
    </p:spTree>
    <p:extLst>
      <p:ext uri="{BB962C8B-B14F-4D97-AF65-F5344CB8AC3E}">
        <p14:creationId xmlns:p14="http://schemas.microsoft.com/office/powerpoint/2010/main" val="4019139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0192F1-6118-8E05-0D3D-F9952C7E5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2B7D-A9DF-13B2-AFE0-351C82A9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UFH Approach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31A67-313A-EED0-89AE-3F56A405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CE84-851A-4F1D-868A-72B8DD7ED040}" type="slidenum">
              <a:rPr lang="en-ZA" smtClean="0"/>
              <a:t>6</a:t>
            </a:fld>
            <a:endParaRPr lang="en-ZA" dirty="0"/>
          </a:p>
        </p:txBody>
      </p:sp>
      <p:pic>
        <p:nvPicPr>
          <p:cNvPr id="7" name="Graphic 6" descr="Work from home Wi-Fi outline">
            <a:hlinkClick r:id="rId2" action="ppaction://hlinksldjump"/>
            <a:extLst>
              <a:ext uri="{FF2B5EF4-FFF2-40B4-BE49-F238E27FC236}">
                <a16:creationId xmlns:a16="http://schemas.microsoft.com/office/drawing/2014/main" id="{002518CA-C744-A189-F76D-39B3F4D4D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692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CA0634-49CF-B38D-BC8A-8C72B0C47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evelopment in the Integrator system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Enhancement on dynamic logfiles</a:t>
            </a:r>
            <a:endParaRPr lang="en-US" b="1" dirty="0">
              <a:solidFill>
                <a:srgbClr val="000000"/>
              </a:solidFill>
            </a:endParaRPr>
          </a:p>
          <a:p>
            <a:pPr marL="1428750" lvl="2" indent="-285750">
              <a:lnSpc>
                <a:spcPct val="1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alternative to the Dynamic Log Files and include functionality to indicate which fields are written to the log file and which fields will trigger audit logs. It will also include a diagnostic tool to verify which audit policies are active</a:t>
            </a:r>
          </a:p>
          <a:p>
            <a:pPr marL="971550" lvl="1" indent="-285750">
              <a:lnSpc>
                <a:spcPct val="100000"/>
              </a:lnSpc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Dashboard on dynamic logfile</a:t>
            </a:r>
            <a:r>
              <a:rPr lang="en-US" b="1" i="0" u="none" strike="noStrike" dirty="0">
                <a:solidFill>
                  <a:srgbClr val="000000"/>
                </a:solidFill>
              </a:rPr>
              <a:t> triggers</a:t>
            </a:r>
            <a:endParaRPr lang="en-US" b="1" dirty="0">
              <a:solidFill>
                <a:srgbClr val="000000"/>
              </a:solidFill>
            </a:endParaRPr>
          </a:p>
          <a:p>
            <a:pPr marL="1428750" lvl="2" indent="-285750">
              <a:lnSpc>
                <a:spcPct val="1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dashboard to list and show ‘health’ status</a:t>
            </a:r>
            <a:r>
              <a:rPr lang="en-US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 of logfile triggers</a:t>
            </a: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Record the user that executed sensitive reports</a:t>
            </a:r>
            <a:endParaRPr lang="en-US" b="1" dirty="0">
              <a:solidFill>
                <a:srgbClr val="000000"/>
              </a:solidFill>
            </a:endParaRPr>
          </a:p>
          <a:p>
            <a:pPr marL="1428750" lvl="2" indent="-285750">
              <a:lnSpc>
                <a:spcPct val="1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flag menu options and data fields inside menu options as sensitive with additional criteria to identify sensitive records</a:t>
            </a:r>
          </a:p>
          <a:p>
            <a:pPr marL="1428750" lvl="2" indent="-285750">
              <a:lnSpc>
                <a:spcPct val="1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which fields should be written to log files for cases of records updated/changed/deleted</a:t>
            </a:r>
          </a:p>
          <a:p>
            <a:pPr marL="1428750" lvl="2" indent="-285750">
              <a:lnSpc>
                <a:spcPct val="100000"/>
              </a:lnSpc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sensitive report output, the number of days to keep sensitive information</a:t>
            </a:r>
          </a:p>
          <a:p>
            <a:pPr lvl="1" indent="0">
              <a:buNone/>
            </a:pPr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81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ZA" dirty="0">
                <a:solidFill>
                  <a:schemeClr val="tx1"/>
                </a:solidFill>
                <a:effectLst>
                  <a:outerShdw blurRad="50800" dist="50800" dir="5400000" sx="99000" sy="99000" algn="ctr" rotWithShape="0">
                    <a:schemeClr val="bg1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174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1E17A47-DC32-46DA-8FDA-6A1A00A6C14E}" vid="{E3419B6B-3B8C-4D42-B175-7C6528C2C5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UFH Master Template</Template>
  <TotalTime>1605</TotalTime>
  <Words>302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Auditing and Logfile Reporting</vt:lpstr>
      <vt:lpstr>Agenda </vt:lpstr>
      <vt:lpstr>Problem Statement </vt:lpstr>
      <vt:lpstr>Conversation </vt:lpstr>
      <vt:lpstr>Solution Considerations </vt:lpstr>
      <vt:lpstr>UFH Approach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I&amp;E CYCLES 3, 4, 5 &amp; 6 REPORT</dc:title>
  <dc:creator>Gongxeka, Lungisa</dc:creator>
  <cp:lastModifiedBy>Stevens, Cedric</cp:lastModifiedBy>
  <cp:revision>5</cp:revision>
  <dcterms:created xsi:type="dcterms:W3CDTF">2023-11-24T05:00:02Z</dcterms:created>
  <dcterms:modified xsi:type="dcterms:W3CDTF">2024-02-26T06:41:54Z</dcterms:modified>
</cp:coreProperties>
</file>